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tienne DEVARENNE" userId="28e66f8b-1d2c-4d99-b017-d380a2ae50f5" providerId="ADAL" clId="{28DDEEE2-3AE7-4BEF-ADB7-DBD05FD7A8D9}"/>
    <pc:docChg chg="custSel addSld modSld">
      <pc:chgData name="Etienne DEVARENNE" userId="28e66f8b-1d2c-4d99-b017-d380a2ae50f5" providerId="ADAL" clId="{28DDEEE2-3AE7-4BEF-ADB7-DBD05FD7A8D9}" dt="2022-07-08T08:22:22.355" v="5" actId="1076"/>
      <pc:docMkLst>
        <pc:docMk/>
      </pc:docMkLst>
      <pc:sldChg chg="addSp delSp modSp new mod">
        <pc:chgData name="Etienne DEVARENNE" userId="28e66f8b-1d2c-4d99-b017-d380a2ae50f5" providerId="ADAL" clId="{28DDEEE2-3AE7-4BEF-ADB7-DBD05FD7A8D9}" dt="2022-07-08T08:22:22.355" v="5" actId="1076"/>
        <pc:sldMkLst>
          <pc:docMk/>
          <pc:sldMk cId="2320389748" sldId="256"/>
        </pc:sldMkLst>
        <pc:spChg chg="del">
          <ac:chgData name="Etienne DEVARENNE" userId="28e66f8b-1d2c-4d99-b017-d380a2ae50f5" providerId="ADAL" clId="{28DDEEE2-3AE7-4BEF-ADB7-DBD05FD7A8D9}" dt="2022-07-08T08:22:13.878" v="1" actId="478"/>
          <ac:spMkLst>
            <pc:docMk/>
            <pc:sldMk cId="2320389748" sldId="256"/>
            <ac:spMk id="2" creationId="{27E0C932-7BBE-42E4-92A3-499E5629C421}"/>
          </ac:spMkLst>
        </pc:spChg>
        <pc:spChg chg="del">
          <ac:chgData name="Etienne DEVARENNE" userId="28e66f8b-1d2c-4d99-b017-d380a2ae50f5" providerId="ADAL" clId="{28DDEEE2-3AE7-4BEF-ADB7-DBD05FD7A8D9}" dt="2022-07-08T08:22:15.662" v="2" actId="478"/>
          <ac:spMkLst>
            <pc:docMk/>
            <pc:sldMk cId="2320389748" sldId="256"/>
            <ac:spMk id="3" creationId="{8E493FC6-EB1E-41A0-A088-3195221EA426}"/>
          </ac:spMkLst>
        </pc:spChg>
        <pc:picChg chg="add mod">
          <ac:chgData name="Etienne DEVARENNE" userId="28e66f8b-1d2c-4d99-b017-d380a2ae50f5" providerId="ADAL" clId="{28DDEEE2-3AE7-4BEF-ADB7-DBD05FD7A8D9}" dt="2022-07-08T08:22:22.355" v="5" actId="1076"/>
          <ac:picMkLst>
            <pc:docMk/>
            <pc:sldMk cId="2320389748" sldId="256"/>
            <ac:picMk id="5" creationId="{C573E73D-2DA7-4977-915F-20828ACC4BA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9B19E-79B3-4C2E-B9C3-2B3A4182A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C86ECC-303A-4CB8-BE95-C94DB4959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048129-1CE2-4C2B-B2B1-5E37FD93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DD78F3-7304-4940-AC52-26B70A35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C590B4-E112-4DBC-BFA2-D22B2B8A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9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24C4C-1902-45ED-A68B-6FD9428C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A82287-E93F-4EEF-B3BB-F77427640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16839F-557D-4C10-8942-565744AB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F06927-C3D8-4720-8457-49B2A3EC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108E0-8264-4335-A211-F071F703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83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E48C6E-A96F-4E5F-8A17-5134EBA34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246926-60D4-4A87-8044-02146970D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0C332F-B17F-47E9-A7B8-1579D617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D41CA5-8451-4559-A537-7B194CFB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126A0C-43D0-46E4-92F2-E4A1C1DE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691905-FF00-40CF-8F33-FB65AFD2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ACFEF1-6884-46C2-AC0D-55CE6058E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A2E56B-EC93-40EA-BBE6-ACC70EF4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4C0706-8FEB-477C-9293-CA6966BE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B61E8-C6EA-4094-AED9-1E4C17CE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32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0BF69-D540-453F-9B99-31AB56EB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F996F4-6D6A-4DD0-83DD-F4637E61E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E445E4-420D-4EDB-A35A-A676825B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9EF7F-38A1-417A-8867-222FB8DD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21D403-EBE4-4105-9306-9E32561E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1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38D93-98F1-471B-94E2-B776E9B1C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DC1AC2-9DFE-44D6-BC0E-F1AB04D86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8FE4A5-4788-4D1E-90F2-F0FFE4D64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2D409B-30F0-49FE-B129-3BFF6132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FEAAC8-9C51-4F01-877B-470DEB98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221B7E-1A26-400F-8098-D58088FE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57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40CD36-78D8-44D4-A0DD-B742A4A6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69C08F-3B95-423A-89F5-FD2A79391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28950B-9B22-4395-9F6E-CAC1A99FF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57DC3-9FDC-4794-8D3A-160A33467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45B1EC-54F3-4B2A-851D-EF4E7488D5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820A46-07B2-42EF-9BDB-7553B445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7B4793-33E0-47A7-A11F-15D2B5FD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B12F66A-B9AB-4239-9CB6-474AB4FA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33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E7B6B4-C827-4ECD-B899-0478C3FE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9652B3-BEE9-46E7-B52C-383EA795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4474E9-BD22-4ACB-97F2-BE106BC40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73F3FE-54CC-4D08-BB2B-56134BC5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8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786C2C-D464-44DC-8B14-419803146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F52EF6-9736-4968-B8AF-1340D9B37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9B10BC-95A4-4EA5-A0EC-E7B9DB9F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91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EB75C-038D-4FE2-83E3-BEF86DD9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6498FF-BFE4-44FF-9A20-8E4BC0860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4165B16-0273-4DE5-A0C6-E2DCEECF1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A96F41-6267-4C25-AD8E-568D55D1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19AA66-0ABB-403D-BB2F-5D5D4BAF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CDE2D0-258D-4E0E-B73B-7F010C2E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14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0627E-7671-4217-ADD7-3EF074C00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A0CAB0-C2BC-4A9C-95D3-F8916BC12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91F1F9-8084-48FD-9C71-FF5201175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D188F1-9900-44B1-A646-39FED6AB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1FA5EE-E0D2-4168-92BC-CF2070D3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B9F220-39C0-4207-8D69-7A1D854D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76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F55A41-4ADE-46E9-9772-A1019A63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712C79-0271-4C44-9BB9-6990121F6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65FE02-81F7-4D21-824D-2FC3BD45D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6B28-D1F4-4A62-84FD-AE47D3A2FCB8}" type="datetimeFigureOut">
              <a:rPr lang="fr-FR" smtClean="0"/>
              <a:t>08/07/2022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3D1A5B-B1AE-415F-BD2E-2B3D6DCB9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67E500-D572-4568-8563-EDAF72519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B7E66-36CB-4BA6-A7ED-5EC1C57C5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95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573E73D-2DA7-4977-915F-20828ACC4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665" y="1184988"/>
            <a:ext cx="1275860" cy="475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897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Etienne DEVARENNE</dc:creator>
  <cp:lastModifiedBy>Etienne DEVARENNE</cp:lastModifiedBy>
  <cp:revision>1</cp:revision>
  <dcterms:created xsi:type="dcterms:W3CDTF">2022-07-08T08:22:09Z</dcterms:created>
  <dcterms:modified xsi:type="dcterms:W3CDTF">2022-07-08T08:22:30Z</dcterms:modified>
</cp:coreProperties>
</file>